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  <p:sldId id="275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780155"/>
            <a:ext cx="7931973" cy="2544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dirty="0">
                <a:solidFill>
                  <a:srgbClr val="FFFFFF"/>
                </a:solidFill>
                <a:latin typeface="THELuxGoM" pitchFamily="34" charset="0"/>
                <a:cs typeface="THELuxGoM" pitchFamily="34" charset="0"/>
              </a:rPr>
              <a:t>LABS</a:t>
            </a:r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51229" y="2159886"/>
            <a:ext cx="14813348" cy="2614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THELuxGoM" pitchFamily="34" charset="0"/>
                <a:cs typeface="THELuxGoM" pitchFamily="34" charset="0"/>
              </a:rPr>
              <a:t>PRESENTATION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00981" y="9345695"/>
            <a:ext cx="3034831" cy="308899"/>
            <a:chOff x="1000981" y="9345695"/>
            <a:chExt cx="3034831" cy="308899"/>
          </a:xfrm>
        </p:grpSpPr>
        <p:sp>
          <p:nvSpPr>
            <p:cNvPr id="8" name="Object 8"/>
            <p:cNvSpPr txBox="1"/>
            <p:nvPr/>
          </p:nvSpPr>
          <p:spPr>
            <a:xfrm>
              <a:off x="1738933" y="9345695"/>
              <a:ext cx="3445317" cy="463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000981" y="9365211"/>
              <a:ext cx="612461" cy="246142"/>
              <a:chOff x="1000981" y="9365211"/>
              <a:chExt cx="612461" cy="2461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981" y="9365211"/>
                <a:ext cx="612461" cy="246142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993800" y="3530924"/>
            <a:ext cx="5871098" cy="241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2022-1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127968" y="9325762"/>
            <a:ext cx="6139811" cy="503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9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작성자_장보영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3915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게임 발표 및 시연</a:t>
            </a:r>
          </a:p>
          <a:p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10201239" cy="830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각 팀에서 발표 및 시연 부탁드립니다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5" y="768427"/>
            <a:ext cx="3021801" cy="307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63872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1887928" cy="1579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진행자료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95227" y="1890522"/>
            <a:ext cx="196003" cy="196003"/>
            <a:chOff x="3940799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0799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4" y="2717028"/>
            <a:ext cx="4262224" cy="5528572"/>
            <a:chOff x="1642231" y="3030111"/>
            <a:chExt cx="4905993" cy="56607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231" y="3030111"/>
              <a:ext cx="4905993" cy="5660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1636" y="2537287"/>
            <a:ext cx="3127983" cy="5528572"/>
            <a:chOff x="6587782" y="2990553"/>
            <a:chExt cx="3600436" cy="56607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7782" y="2990553"/>
              <a:ext cx="3600436" cy="56607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39937" y="2537287"/>
            <a:ext cx="3591762" cy="5528572"/>
            <a:chOff x="9828562" y="3030111"/>
            <a:chExt cx="4134264" cy="56607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562" y="3030111"/>
              <a:ext cx="4134264" cy="56607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1506" y="2677470"/>
            <a:ext cx="3442566" cy="5528572"/>
            <a:chOff x="12672055" y="2990553"/>
            <a:chExt cx="3962533" cy="56607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2055" y="2990553"/>
              <a:ext cx="3962533" cy="5660761"/>
            </a:xfrm>
            <a:prstGeom prst="rect">
              <a:avLst/>
            </a:prstGeom>
          </p:spPr>
        </p:pic>
      </p:grpSp>
      <p:sp>
        <p:nvSpPr>
          <p:cNvPr id="20" name="Object 51">
            <a:extLst>
              <a:ext uri="{FF2B5EF4-FFF2-40B4-BE49-F238E27FC236}">
                <a16:creationId xmlns:a16="http://schemas.microsoft.com/office/drawing/2014/main" id="{0681869E-A30A-B024-E638-0B38360CF69B}"/>
              </a:ext>
            </a:extLst>
          </p:cNvPr>
          <p:cNvSpPr txBox="1"/>
          <p:nvPr/>
        </p:nvSpPr>
        <p:spPr>
          <a:xfrm>
            <a:off x="2076889" y="8245600"/>
            <a:ext cx="34794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게임명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Memento Mori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장르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추리 스토리 게임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그래픽 컨셉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2D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도트 사용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사용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엔진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유니티</a:t>
            </a:r>
            <a:endParaRPr lang="en-US" dirty="0"/>
          </a:p>
        </p:txBody>
      </p:sp>
      <p:sp>
        <p:nvSpPr>
          <p:cNvPr id="21" name="Object 51">
            <a:extLst>
              <a:ext uri="{FF2B5EF4-FFF2-40B4-BE49-F238E27FC236}">
                <a16:creationId xmlns:a16="http://schemas.microsoft.com/office/drawing/2014/main" id="{E0893081-224E-F671-CCE1-F141E05DD4D3}"/>
              </a:ext>
            </a:extLst>
          </p:cNvPr>
          <p:cNvSpPr txBox="1"/>
          <p:nvPr/>
        </p:nvSpPr>
        <p:spPr>
          <a:xfrm>
            <a:off x="12731699" y="8176147"/>
            <a:ext cx="3479414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게임명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Possession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장르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2D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탑뷰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캐주얼 액션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그래픽 컨셉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도트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사용 엔진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유니티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제작기간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주</a:t>
            </a:r>
            <a:endParaRPr lang="en-US" dirty="0"/>
          </a:p>
        </p:txBody>
      </p:sp>
      <p:sp>
        <p:nvSpPr>
          <p:cNvPr id="24" name="Object 51">
            <a:extLst>
              <a:ext uri="{FF2B5EF4-FFF2-40B4-BE49-F238E27FC236}">
                <a16:creationId xmlns:a16="http://schemas.microsoft.com/office/drawing/2014/main" id="{7EDB4AF9-0606-E455-64B6-B79805122D09}"/>
              </a:ext>
            </a:extLst>
          </p:cNvPr>
          <p:cNvSpPr txBox="1"/>
          <p:nvPr/>
        </p:nvSpPr>
        <p:spPr>
          <a:xfrm>
            <a:off x="7680286" y="8176147"/>
            <a:ext cx="34794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게임명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Project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-apple-system"/>
              </a:rPr>
              <a:t>BlackCat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pPr algn="ctr"/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장르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생존 전략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그래픽 컨셉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3D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로우폴리곤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사용 엔진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유니티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3807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스터디 및 멘토링 보고</a:t>
            </a:r>
          </a:p>
          <a:p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7565195" cy="830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feat. 한 학기를 돌아보며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5" y="768427"/>
            <a:ext cx="3021801" cy="307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40560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1887928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노션 소개 스터디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553200" y="1890522"/>
            <a:ext cx="196003" cy="196003"/>
            <a:chOff x="6226514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6514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49847" y="8633423"/>
            <a:ext cx="10779030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노션 소개, 대시보드 만들기, 프로젝트에서의 활용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977321" y="2857882"/>
            <a:ext cx="10589610" cy="5222001"/>
            <a:chOff x="2977321" y="2857882"/>
            <a:chExt cx="10589610" cy="5222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7321" y="2857882"/>
              <a:ext cx="10589610" cy="5222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1887928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게임 분석 스터디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477000" y="1890522"/>
            <a:ext cx="196003" cy="196003"/>
            <a:chOff x="6226514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6514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924016" y="8456303"/>
            <a:ext cx="9981186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다함께 모여 게임을 정하고 플레이 후 간단한 분석글 작성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073716" y="2911684"/>
            <a:ext cx="7739288" cy="5252227"/>
            <a:chOff x="5073716" y="2911684"/>
            <a:chExt cx="7739288" cy="52522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716" y="2911684"/>
              <a:ext cx="7739288" cy="5252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9979774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프로그래머가 말해주는 하면 안될 것들 N가지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316200" y="1890522"/>
            <a:ext cx="196003" cy="196003"/>
            <a:chOff x="14416990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6990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935644" y="8317161"/>
            <a:ext cx="12676604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프로그래머가 직접 말해주는 프로젝트 시 알아야할 사항들.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419600" y="3048941"/>
            <a:ext cx="8547914" cy="4808202"/>
            <a:chOff x="4419600" y="3048941"/>
            <a:chExt cx="8547914" cy="48082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600" y="3048941"/>
              <a:ext cx="8547914" cy="4808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6817901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깃 스터디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131276" y="1890522"/>
            <a:ext cx="196003" cy="196003"/>
            <a:chOff x="4131276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1276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10846" y="8504043"/>
            <a:ext cx="10326200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프로젝트 진행 전 깃 사용법에 대한 내용을 프로그래머 대상으로 설명.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471232" y="2663100"/>
            <a:ext cx="9343251" cy="5563517"/>
            <a:chOff x="4471232" y="2663100"/>
            <a:chExt cx="9343251" cy="55635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1232" y="2663100"/>
              <a:ext cx="9343251" cy="5563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378419"/>
            <a:ext cx="9864075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브레인 스토밍 스터디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924800" y="2048572"/>
            <a:ext cx="196003" cy="196003"/>
            <a:chOff x="7369371" y="1890522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9371" y="1890522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27532" y="8532794"/>
            <a:ext cx="10455628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브레인 스토밍을 통하여 RPG 게임의 세계관을 구축.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057143" y="2878265"/>
            <a:ext cx="6171429" cy="5165761"/>
            <a:chOff x="6057143" y="2878265"/>
            <a:chExt cx="6171429" cy="5165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878265"/>
              <a:ext cx="6171429" cy="5165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378419"/>
            <a:ext cx="9864075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오늘의 사진 스터디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797942" y="1985760"/>
            <a:ext cx="196003" cy="196003"/>
            <a:chOff x="6797942" y="1985760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942" y="1985760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9641" y="2795719"/>
            <a:ext cx="6171429" cy="4924286"/>
            <a:chOff x="5999641" y="2795719"/>
            <a:chExt cx="6171429" cy="492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9641" y="2795719"/>
              <a:ext cx="6171429" cy="492428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773519" y="8000895"/>
            <a:ext cx="10455628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마음에 드는 사진과 한 마디를 올리는 간단한 스터디.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46829" y="1378419"/>
            <a:ext cx="13437843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프로젝트 및 멘토링 성과 보고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515600" y="1985760"/>
            <a:ext cx="196003" cy="196003"/>
            <a:chOff x="9750323" y="1985760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0323" y="1985760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6739" y="3291059"/>
            <a:ext cx="6702462" cy="1308576"/>
            <a:chOff x="1786739" y="3291059"/>
            <a:chExt cx="6702462" cy="13085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6739" y="3291059"/>
              <a:ext cx="6702462" cy="1308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3486" y="4660110"/>
            <a:ext cx="6171429" cy="622637"/>
            <a:chOff x="5403486" y="4660110"/>
            <a:chExt cx="6171429" cy="6226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3486" y="4660110"/>
              <a:ext cx="6171429" cy="622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7889" y="5282747"/>
            <a:ext cx="14132397" cy="1046616"/>
            <a:chOff x="1587889" y="5282747"/>
            <a:chExt cx="14132397" cy="10466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889" y="5282747"/>
              <a:ext cx="14132397" cy="1046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54088" y="3800624"/>
            <a:ext cx="7795759" cy="799011"/>
            <a:chOff x="8654088" y="3800624"/>
            <a:chExt cx="7795759" cy="799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4088" y="3800624"/>
              <a:ext cx="7795759" cy="7990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71694" y="6383521"/>
            <a:ext cx="9175752" cy="1473622"/>
            <a:chOff x="4671694" y="6383521"/>
            <a:chExt cx="9175752" cy="14736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1694" y="6383521"/>
              <a:ext cx="9175752" cy="1473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822105"/>
            <a:ext cx="10590439" cy="2048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56988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13973" y="5828855"/>
            <a:ext cx="1354662" cy="1041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640790" y="5942819"/>
            <a:ext cx="2922957" cy="77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동아리 소개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288095" y="5828855"/>
            <a:ext cx="1354662" cy="1041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02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1214857" y="5942819"/>
            <a:ext cx="2922957" cy="77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활동 계획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894158" y="5828855"/>
            <a:ext cx="1637940" cy="1041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4821048" y="5942819"/>
            <a:ext cx="2922957" cy="1447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프로젝트 </a:t>
            </a:r>
          </a:p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간단 소개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713973" y="7080880"/>
            <a:ext cx="1354662" cy="1041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04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640724" y="7194848"/>
            <a:ext cx="2114286" cy="1447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발표 및 게임시연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320036" y="7080880"/>
            <a:ext cx="1354662" cy="1041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05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1246857" y="7194848"/>
            <a:ext cx="2922957" cy="1447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스터디 및 </a:t>
            </a:r>
          </a:p>
          <a:p>
            <a:r>
              <a:rPr lang="en-US" sz="2900" b="1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멘토링 보고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3908571" y="7080876"/>
            <a:ext cx="1354662" cy="1208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06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4835333" y="7194848"/>
            <a:ext cx="2922957" cy="77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QnA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637" y="5318560"/>
            <a:ext cx="19028637" cy="5771429"/>
            <a:chOff x="-742923" y="5279994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923" y="5279994"/>
              <a:ext cx="19028637" cy="57714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89324" y="1260019"/>
            <a:ext cx="1188792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감사합니다  멘토님들</a:t>
            </a:r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822114" y="1904897"/>
            <a:ext cx="196003" cy="196003"/>
            <a:chOff x="7462812" y="1904897"/>
            <a:chExt cx="196003" cy="196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2812" y="1904897"/>
              <a:ext cx="196003" cy="19600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5F1944-FB50-B51D-5E33-D02B93D92246}"/>
              </a:ext>
            </a:extLst>
          </p:cNvPr>
          <p:cNvGrpSpPr/>
          <p:nvPr/>
        </p:nvGrpSpPr>
        <p:grpSpPr>
          <a:xfrm>
            <a:off x="2590800" y="3550917"/>
            <a:ext cx="4784736" cy="5478995"/>
            <a:chOff x="1447800" y="3238500"/>
            <a:chExt cx="4784736" cy="54789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7800" y="3705816"/>
              <a:ext cx="4784736" cy="5011679"/>
              <a:chOff x="751679" y="3897429"/>
              <a:chExt cx="3960058" cy="40168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679" y="3897429"/>
                <a:ext cx="3960058" cy="40168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47800" y="3238500"/>
              <a:ext cx="4784736" cy="2041748"/>
              <a:chOff x="751679" y="2840577"/>
              <a:chExt cx="3960058" cy="16364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28350" y="2022347"/>
                <a:ext cx="7920116" cy="327291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1679" y="2840577"/>
                <a:ext cx="3960058" cy="1636459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1864923" y="3933607"/>
              <a:ext cx="3892699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Noto Sans CJK KR Medium" pitchFamily="34" charset="0"/>
                </a:rPr>
                <a:t>1</a:t>
              </a:r>
              <a:r>
                <a:rPr lang="ko-KR" altLang="en-US" sz="2600" kern="0" spc="-100" dirty="0">
                  <a:solidFill>
                    <a:srgbClr val="FFFFFF"/>
                  </a:solidFill>
                  <a:latin typeface="Noto Sans CJK KR Medium" pitchFamily="34" charset="0"/>
                </a:rPr>
                <a:t>차 프로젝트</a:t>
              </a:r>
              <a:endParaRPr 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346650-5925-6DF8-C2FE-8573DC808DD9}"/>
              </a:ext>
            </a:extLst>
          </p:cNvPr>
          <p:cNvGrpSpPr/>
          <p:nvPr/>
        </p:nvGrpSpPr>
        <p:grpSpPr>
          <a:xfrm>
            <a:off x="10190889" y="3545231"/>
            <a:ext cx="4784736" cy="5478995"/>
            <a:chOff x="9025589" y="2994901"/>
            <a:chExt cx="4784736" cy="54789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25589" y="3462217"/>
              <a:ext cx="4784736" cy="5011679"/>
              <a:chOff x="5045064" y="3897429"/>
              <a:chExt cx="3960058" cy="40168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45064" y="3897429"/>
                <a:ext cx="3960058" cy="40168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25589" y="2994901"/>
              <a:ext cx="4784736" cy="2041748"/>
              <a:chOff x="5045064" y="2840577"/>
              <a:chExt cx="3960058" cy="163645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65035" y="2022347"/>
                <a:ext cx="7920116" cy="3272919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45064" y="2840577"/>
                <a:ext cx="3960058" cy="1636459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9546281" y="3651724"/>
              <a:ext cx="3892699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2</a:t>
              </a:r>
              <a:r>
                <a:rPr lang="ko-KR" altLang="en-US" sz="26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차 프로젝트</a:t>
              </a:r>
              <a:endParaRPr lang="en-US"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065576" y="5890699"/>
            <a:ext cx="378096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정준호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이현준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김민주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김종윤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정유찬</a:t>
            </a:r>
            <a:endParaRPr lang="en-US" altLang="ko-KR" sz="2000" dirty="0"/>
          </a:p>
          <a:p>
            <a:pPr algn="ctr"/>
            <a:endParaRPr lang="en-US" altLang="ko-KR" dirty="0"/>
          </a:p>
        </p:txBody>
      </p:sp>
      <p:sp>
        <p:nvSpPr>
          <p:cNvPr id="74" name="Object 51">
            <a:extLst>
              <a:ext uri="{FF2B5EF4-FFF2-40B4-BE49-F238E27FC236}">
                <a16:creationId xmlns:a16="http://schemas.microsoft.com/office/drawing/2014/main" id="{915803E5-E048-799E-79BC-06C12DCF8615}"/>
              </a:ext>
            </a:extLst>
          </p:cNvPr>
          <p:cNvSpPr txBox="1"/>
          <p:nvPr/>
        </p:nvSpPr>
        <p:spPr>
          <a:xfrm>
            <a:off x="3932720" y="5890699"/>
            <a:ext cx="3780963" cy="23504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/>
              <a:t>김효장</a:t>
            </a:r>
            <a:endParaRPr lang="ko-KR" altLang="en-US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김영남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김비오</a:t>
            </a:r>
            <a:endParaRPr lang="ko-KR" altLang="en-US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나호겸</a:t>
            </a:r>
            <a:endParaRPr lang="ko-KR" altLang="en-US" sz="2000" dirty="0"/>
          </a:p>
        </p:txBody>
      </p:sp>
      <p:sp>
        <p:nvSpPr>
          <p:cNvPr id="75" name="Object 51">
            <a:extLst>
              <a:ext uri="{FF2B5EF4-FFF2-40B4-BE49-F238E27FC236}">
                <a16:creationId xmlns:a16="http://schemas.microsoft.com/office/drawing/2014/main" id="{8E05A432-6FFA-038C-AD6C-F8C743303D2F}"/>
              </a:ext>
            </a:extLst>
          </p:cNvPr>
          <p:cNvSpPr txBox="1"/>
          <p:nvPr/>
        </p:nvSpPr>
        <p:spPr>
          <a:xfrm>
            <a:off x="9665665" y="5785148"/>
            <a:ext cx="378096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정준호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이현준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김종윤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심수진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정유찬</a:t>
            </a:r>
            <a:endParaRPr lang="ko-KR" altLang="en-US" sz="2000" dirty="0"/>
          </a:p>
          <a:p>
            <a:pPr algn="ctr"/>
            <a:endParaRPr lang="en-US" altLang="ko-KR" dirty="0"/>
          </a:p>
        </p:txBody>
      </p:sp>
      <p:sp>
        <p:nvSpPr>
          <p:cNvPr id="76" name="Object 51">
            <a:extLst>
              <a:ext uri="{FF2B5EF4-FFF2-40B4-BE49-F238E27FC236}">
                <a16:creationId xmlns:a16="http://schemas.microsoft.com/office/drawing/2014/main" id="{CDCD94EF-8BEC-B87A-E370-5EB48C353C2D}"/>
              </a:ext>
            </a:extLst>
          </p:cNvPr>
          <p:cNvSpPr txBox="1"/>
          <p:nvPr/>
        </p:nvSpPr>
        <p:spPr>
          <a:xfrm>
            <a:off x="11697692" y="5785148"/>
            <a:ext cx="3780963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/>
              <a:t>김효장</a:t>
            </a:r>
            <a:endParaRPr lang="ko-KR" altLang="en-US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김영남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김현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나호겸</a:t>
            </a:r>
            <a:endParaRPr lang="ko-KR" altLang="en-US" sz="2000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354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46829" y="1378419"/>
            <a:ext cx="13437843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프로젝트 및 멘토링 성과 보고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51679" y="2537287"/>
            <a:ext cx="17044535" cy="7130279"/>
            <a:chOff x="751679" y="2537287"/>
            <a:chExt cx="17044535" cy="7130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679" y="2537287"/>
              <a:ext cx="17044535" cy="7130279"/>
            </a:xfrm>
            <a:prstGeom prst="rect">
              <a:avLst/>
            </a:prstGeom>
          </p:spPr>
        </p:pic>
      </p:grpSp>
      <p:sp>
        <p:nvSpPr>
          <p:cNvPr id="21" name="Object 15">
            <a:extLst>
              <a:ext uri="{FF2B5EF4-FFF2-40B4-BE49-F238E27FC236}">
                <a16:creationId xmlns:a16="http://schemas.microsoft.com/office/drawing/2014/main" id="{26BEC2B6-FEBA-E6F8-903D-0C51BCF5A04E}"/>
              </a:ext>
            </a:extLst>
          </p:cNvPr>
          <p:cNvSpPr txBox="1"/>
          <p:nvPr/>
        </p:nvSpPr>
        <p:spPr>
          <a:xfrm>
            <a:off x="468595" y="3251481"/>
            <a:ext cx="10326200" cy="502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프로젝트 진행 전 깃 사용법에 대한 내용을 프로그래머 대상으로 설명.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2147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QnA 및 마무리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7565195" cy="830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다들 수고하셨습니다!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5" y="768427"/>
            <a:ext cx="3021801" cy="307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71800" y="2166617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3807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동아리 소개</a:t>
            </a:r>
          </a:p>
          <a:p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7565195" cy="830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LABS란?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01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63872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0401" y="7450217"/>
            <a:ext cx="14844912" cy="1300547"/>
            <a:chOff x="1720401" y="7450217"/>
            <a:chExt cx="14844912" cy="13005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401" y="7450217"/>
              <a:ext cx="14844912" cy="1300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2352" y="5117613"/>
            <a:ext cx="10510981" cy="130051"/>
            <a:chOff x="7822352" y="5117613"/>
            <a:chExt cx="10510981" cy="1300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822352" y="5117613"/>
              <a:ext cx="10510981" cy="13005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89324" y="1260019"/>
            <a:ext cx="10993739" cy="1579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랩스란?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657600" y="1948024"/>
            <a:ext cx="196003" cy="196003"/>
            <a:chOff x="3468101" y="1948024"/>
            <a:chExt cx="196003" cy="196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101" y="1948024"/>
              <a:ext cx="196003" cy="196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96863" y="3149748"/>
            <a:ext cx="3814790" cy="3814790"/>
            <a:chOff x="12096863" y="3149748"/>
            <a:chExt cx="3814790" cy="38147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9468" y="1242353"/>
              <a:ext cx="7629579" cy="76295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6863" y="3149748"/>
              <a:ext cx="3814790" cy="38147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6196" y="3503198"/>
            <a:ext cx="3275826" cy="3275826"/>
            <a:chOff x="1536196" y="3503198"/>
            <a:chExt cx="3275826" cy="3275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196" y="3503198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7869" y="4596108"/>
            <a:ext cx="2182916" cy="2182916"/>
            <a:chOff x="4037869" y="4596108"/>
            <a:chExt cx="2182916" cy="2182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7869" y="4596108"/>
              <a:ext cx="2182916" cy="2182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6528" y="4596108"/>
            <a:ext cx="2182916" cy="2182916"/>
            <a:chOff x="5806528" y="4596108"/>
            <a:chExt cx="2182916" cy="2182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6528" y="4596108"/>
              <a:ext cx="2182916" cy="2182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18430" y="5153255"/>
            <a:ext cx="1670811" cy="103271"/>
            <a:chOff x="-118430" y="5153255"/>
            <a:chExt cx="1670811" cy="1032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118430" y="5153255"/>
              <a:ext cx="1670811" cy="10327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644795" y="4641285"/>
            <a:ext cx="939485" cy="1331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Noto Sans CJK KR Thin" pitchFamily="34" charset="0"/>
                <a:cs typeface="Noto Sans CJK KR Thin" pitchFamily="34" charset="0"/>
              </a:rPr>
              <a:t>&gt;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942043" y="4800278"/>
            <a:ext cx="2464132" cy="1030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프로젝트 완성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경험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4444572" y="5584560"/>
            <a:ext cx="1369514" cy="359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스터디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6213229" y="5572127"/>
            <a:ext cx="1369514" cy="359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멘토링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2483441" y="4351419"/>
            <a:ext cx="3132496" cy="616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최종 결과물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2768596" y="4737714"/>
            <a:ext cx="2562140" cy="914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포트폴리오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게임 출시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6975345" y="3503198"/>
            <a:ext cx="7833221" cy="964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"경험을 통한 성장"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2352731" y="7944224"/>
            <a:ext cx="21187339" cy="4687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저희 랩스는 프로젝트 위주의 동아리 입니다. 다양한 개발을 시도 혹은 실험하는 활동을 바탕으로 여러 경험들을 쌓고 성장하는 것을 목표로 하고 있습니다.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3915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활동 계획</a:t>
            </a:r>
          </a:p>
          <a:p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7565195" cy="830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프로젝트 진행과 스터디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5" y="768427"/>
            <a:ext cx="3021801" cy="307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71800" y="2094594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8547" y="5507430"/>
            <a:ext cx="19028637" cy="5771429"/>
            <a:chOff x="-728547" y="5507430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547" y="5507430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3655114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프로젝트 및 스터디 진행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776806" y="1915335"/>
            <a:ext cx="196003" cy="196003"/>
            <a:chOff x="8246142" y="2088223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6142" y="2088223"/>
              <a:ext cx="196003" cy="196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82659" y="1538242"/>
            <a:ext cx="12904582" cy="971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신입생 부원의 경우 게임 개발 경험이 많을 것으로 판단.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본격적인 프로젝트에 들어가기 앞서 1차로 개발 진행후 2차에서 다시 자율형태로 진행.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32205" y="4800875"/>
            <a:ext cx="5232391" cy="4687380"/>
            <a:chOff x="532205" y="4800875"/>
            <a:chExt cx="5232391" cy="4687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205" y="4800875"/>
              <a:ext cx="5232391" cy="468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179" y="3514694"/>
            <a:ext cx="3112422" cy="1286181"/>
            <a:chOff x="486179" y="3514694"/>
            <a:chExt cx="3112422" cy="12861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0032" y="2871603"/>
              <a:ext cx="6224844" cy="25723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79" y="3514694"/>
              <a:ext cx="3112422" cy="128618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4521" y="3878871"/>
            <a:ext cx="2355741" cy="5347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1차 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903872" y="5127787"/>
            <a:ext cx="1424235" cy="42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진행 방식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903872" y="5507430"/>
            <a:ext cx="6491474" cy="12292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</a:t>
            </a:r>
            <a:r>
              <a:rPr lang="en-US" sz="1500" kern="0" spc="-100" dirty="0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게임잼 형태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-게임 제안 후 원하는 팀에 참여.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 각 </a:t>
            </a:r>
            <a:r>
              <a:rPr lang="en-US" sz="1500" kern="0" spc="-100" dirty="0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전체 인원과 각 파트 고려</a:t>
            </a:r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하여 팀 구성 조정.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5671370" y="4022790"/>
            <a:ext cx="2978979" cy="629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2학기 프로젝트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532940" y="4451114"/>
            <a:ext cx="3255842" cy="337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Industrial character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9641218" y="4022790"/>
            <a:ext cx="2978979" cy="567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산업특성 03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690051" y="4695925"/>
            <a:ext cx="5232391" cy="4792330"/>
            <a:chOff x="6690051" y="4695925"/>
            <a:chExt cx="5232391" cy="4792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0051" y="4695925"/>
              <a:ext cx="5232391" cy="4792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0051" y="3409744"/>
            <a:ext cx="3112422" cy="1286181"/>
            <a:chOff x="6690051" y="3409744"/>
            <a:chExt cx="3112422" cy="12861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3841" y="2766653"/>
              <a:ext cx="6224844" cy="25723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0051" y="3409744"/>
              <a:ext cx="3112422" cy="128618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80171" y="3773921"/>
            <a:ext cx="2532161" cy="5347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2차 프로젝트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91302" y="7612519"/>
            <a:ext cx="1424235" cy="42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주제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7080327" y="4912343"/>
            <a:ext cx="1424235" cy="42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진행 방식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7080408" y="5214841"/>
            <a:ext cx="6491474" cy="1642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</a:t>
            </a:r>
            <a:r>
              <a:rPr lang="en-US" sz="1500" kern="0" spc="-100" dirty="0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자율 형태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</a:t>
            </a:r>
            <a:r>
              <a:rPr lang="en-US" sz="1500" kern="0" spc="-100" dirty="0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팀 이동 자유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-게임 제안 후 원하는 팀에 참여.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 각 팀의 </a:t>
            </a:r>
            <a:r>
              <a:rPr lang="en-US" sz="1500" kern="0" spc="-100" dirty="0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인원 및 파트 구성 자율</a:t>
            </a:r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. 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7149860" y="6603170"/>
            <a:ext cx="1424235" cy="42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기간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5941708" y="6422798"/>
            <a:ext cx="71429" cy="2165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+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148889" y="6894723"/>
            <a:ext cx="6491474" cy="402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-약 3주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972359" y="7897687"/>
            <a:ext cx="6491474" cy="815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-"빙의 전이"</a:t>
            </a:r>
          </a:p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-공모 후 추첨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91302" y="6785266"/>
            <a:ext cx="1424235" cy="42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기간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991305" y="7105838"/>
            <a:ext cx="6491474" cy="402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-약 3-4주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7167832" y="7430424"/>
            <a:ext cx="1424235" cy="42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주제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7148895" y="7715592"/>
            <a:ext cx="6491474" cy="402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-별도의 주제 없이 자율 진행.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2519951" y="4695925"/>
            <a:ext cx="5232391" cy="4687380"/>
            <a:chOff x="12519951" y="4695925"/>
            <a:chExt cx="5232391" cy="46873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9951" y="4695925"/>
              <a:ext cx="5232391" cy="46873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73925" y="3409744"/>
            <a:ext cx="3112422" cy="1286181"/>
            <a:chOff x="12473925" y="3409744"/>
            <a:chExt cx="3112422" cy="12861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714" y="2766653"/>
              <a:ext cx="6224844" cy="257236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3925" y="3409744"/>
              <a:ext cx="3112422" cy="128618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852234" y="3773924"/>
            <a:ext cx="2355741" cy="529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스터디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891618" y="5022836"/>
            <a:ext cx="1424235" cy="42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진행 방식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2891619" y="5544381"/>
            <a:ext cx="6491474" cy="1985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-프로젝트 위주의 동아리기 때문에 모든 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스터디는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</a:p>
          <a:p>
            <a:r>
              <a:rPr lang="en-US" sz="1500" dirty="0" err="1">
                <a:solidFill>
                  <a:srgbClr val="FF0000"/>
                </a:solidFill>
                <a:latin typeface="Noto Sans CJK KR DemiLight" pitchFamily="34" charset="0"/>
                <a:cs typeface="Noto Sans CJK KR DemiLight" pitchFamily="34" charset="0"/>
              </a:rPr>
              <a:t>자율형식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으로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진행.</a:t>
            </a:r>
          </a:p>
          <a:p>
            <a:endParaRPr lang="en-US" sz="1500" dirty="0">
              <a:solidFill>
                <a:srgbClr val="000000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-언제든지 마음대로 스터디 생성 가능.</a:t>
            </a:r>
          </a:p>
          <a:p>
            <a:endParaRPr lang="en-US" sz="1500" dirty="0">
              <a:solidFill>
                <a:srgbClr val="000000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-게임 개발에 필요한 부분은 동아리 내에서 계획 후 </a:t>
            </a:r>
          </a:p>
          <a:p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특강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형태의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단기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스터디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진행</a:t>
            </a:r>
            <a:r>
              <a:rPr lang="en-US" sz="15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700" kern="0" spc="-300" dirty="0">
                <a:solidFill>
                  <a:srgbClr val="FFFFFF"/>
                </a:solidFill>
                <a:latin typeface="THEJung170" pitchFamily="34" charset="0"/>
                <a:cs typeface="THEJung170" pitchFamily="34" charset="0"/>
              </a:rPr>
              <a:t>프로젝트 간단 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3895" y="4403876"/>
            <a:ext cx="7565195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발표 예정 팀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02295" y="768427"/>
            <a:ext cx="3021801" cy="307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63872" y="2171700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32503"/>
            <a:chOff x="1011817" y="9445676"/>
            <a:chExt cx="2284260" cy="232503"/>
          </a:xfrm>
        </p:grpSpPr>
        <p:sp>
          <p:nvSpPr>
            <p:cNvPr id="12" name="Object 12"/>
            <p:cNvSpPr txBox="1"/>
            <p:nvPr/>
          </p:nvSpPr>
          <p:spPr>
            <a:xfrm>
              <a:off x="1567257" y="9445676"/>
              <a:ext cx="2593230" cy="348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CK LABS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637" y="5318560"/>
            <a:ext cx="19028637" cy="5771429"/>
            <a:chOff x="-742923" y="5279994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923" y="5279994"/>
              <a:ext cx="19028637" cy="5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4536" y="8202018"/>
            <a:ext cx="3910890" cy="1650112"/>
            <a:chOff x="854536" y="8202018"/>
            <a:chExt cx="3910890" cy="1650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536" y="8202018"/>
              <a:ext cx="3910890" cy="16501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89324" y="1260019"/>
            <a:ext cx="11887928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2차 프로젝트 발표 팀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822114" y="1904897"/>
            <a:ext cx="196003" cy="196003"/>
            <a:chOff x="7462812" y="1904897"/>
            <a:chExt cx="196003" cy="196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2812" y="1904897"/>
              <a:ext cx="196003" cy="196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679" y="3897429"/>
            <a:ext cx="3960058" cy="4016856"/>
            <a:chOff x="751679" y="3897429"/>
            <a:chExt cx="3960058" cy="40168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679" y="3897429"/>
              <a:ext cx="3960058" cy="4016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1679" y="2840577"/>
            <a:ext cx="3960058" cy="1636459"/>
            <a:chOff x="751679" y="2840577"/>
            <a:chExt cx="3960058" cy="16364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28350" y="2022347"/>
              <a:ext cx="7920116" cy="327291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679" y="2840577"/>
              <a:ext cx="3960058" cy="16364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20823" y="3123753"/>
            <a:ext cx="3221769" cy="68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TEAM 1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045064" y="3897429"/>
            <a:ext cx="3960058" cy="4016856"/>
            <a:chOff x="5045064" y="3897429"/>
            <a:chExt cx="3960058" cy="40168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064" y="3897429"/>
              <a:ext cx="3960058" cy="4016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45064" y="2840577"/>
            <a:ext cx="3960058" cy="1636459"/>
            <a:chOff x="5045064" y="2840577"/>
            <a:chExt cx="3960058" cy="16364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5035" y="2022347"/>
              <a:ext cx="7920116" cy="327291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5064" y="2840577"/>
              <a:ext cx="3960058" cy="163645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14207" y="3123753"/>
            <a:ext cx="3221769" cy="680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TEAM 2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338450" y="3897429"/>
            <a:ext cx="3960058" cy="4016856"/>
            <a:chOff x="9338450" y="3897429"/>
            <a:chExt cx="3960058" cy="40168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8450" y="3897429"/>
              <a:ext cx="3960058" cy="40168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38450" y="2840577"/>
            <a:ext cx="3960058" cy="1636459"/>
            <a:chOff x="9338450" y="2840577"/>
            <a:chExt cx="3960058" cy="16364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8421" y="2022347"/>
              <a:ext cx="7920116" cy="32729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8450" y="2840577"/>
              <a:ext cx="3960058" cy="16364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9707601" y="3123753"/>
            <a:ext cx="3221769" cy="680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TEAM 4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631835" y="3897429"/>
            <a:ext cx="3960058" cy="4016856"/>
            <a:chOff x="13631835" y="3897429"/>
            <a:chExt cx="3960058" cy="401685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1835" y="3897429"/>
              <a:ext cx="3960058" cy="4016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31835" y="2840577"/>
            <a:ext cx="3960058" cy="1636459"/>
            <a:chOff x="13631835" y="2840577"/>
            <a:chExt cx="3960058" cy="16364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1806" y="2022347"/>
              <a:ext cx="7920116" cy="327291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1835" y="2840577"/>
              <a:ext cx="3960058" cy="163645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4000955" y="3123753"/>
            <a:ext cx="3221769" cy="680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TEAM 5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20820" y="3577381"/>
            <a:ext cx="3221769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멘토: 김현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5414210" y="3580295"/>
            <a:ext cx="3221769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멘토: 김효장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9708943" y="3580295"/>
            <a:ext cx="3221769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멘토: 김영남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4059229" y="3580295"/>
            <a:ext cx="3221769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멘토: 나호겸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-135478" y="4988911"/>
            <a:ext cx="5940087" cy="245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게임명: TEKKEN </a:t>
            </a:r>
          </a:p>
          <a:p>
            <a:pPr algn="ctr"/>
            <a:r>
              <a:rPr lang="en-US" sz="18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장르: 액션</a:t>
            </a:r>
          </a:p>
          <a:p>
            <a:pPr algn="ctr"/>
            <a:r>
              <a:rPr lang="en-US" sz="18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플랫폼: PC</a:t>
            </a:r>
          </a:p>
          <a:p>
            <a:pPr algn="ctr"/>
            <a:r>
              <a:rPr lang="en-US" sz="18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그래픽 컨셉: 3D</a:t>
            </a:r>
          </a:p>
          <a:p>
            <a:pPr algn="ctr"/>
            <a:r>
              <a:rPr lang="en-US" sz="1800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사용 엔진: UNREAL ENGINE 4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4589379" y="4988911"/>
            <a:ext cx="4871429" cy="3364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게임명: 포레스트 햄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장르: 3d 플랫포머 퍼즐 로컬 게임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플랫폼: pc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그래픽 컨셉: 복셀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 엔진: 유니티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타겟층: 전체 이용가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9211336" y="5162906"/>
            <a:ext cx="4214286" cy="1928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장르: 공포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플랫폼:pc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그래픽 컨셉: 2d 도트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 엔진:rpg maker vx ace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3627323" y="4974933"/>
            <a:ext cx="4157143" cy="3364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게임명: Black Cat Project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장르: 생존 전략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플랫폼: PC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그래픽 컨셉: 3D 로우 폴리곤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 엔진: 유니티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12605651" y="2474702"/>
            <a:ext cx="4157143" cy="4714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Noto Sans CJK KR Regular" pitchFamily="34" charset="0"/>
                <a:cs typeface="Noto Sans CJK KR Regular" pitchFamily="34" charset="0"/>
              </a:rPr>
              <a:t>*1차, 2차 </a:t>
            </a:r>
            <a:r>
              <a:rPr lang="en-US" sz="1800" dirty="0" err="1">
                <a:solidFill>
                  <a:srgbClr val="FF0000"/>
                </a:solidFill>
                <a:latin typeface="Noto Sans CJK KR Regular" pitchFamily="34" charset="0"/>
                <a:cs typeface="Noto Sans CJK KR Regular" pitchFamily="34" charset="0"/>
              </a:rPr>
              <a:t>모두</a:t>
            </a:r>
            <a:r>
              <a:rPr lang="en-US" sz="1800" dirty="0">
                <a:solidFill>
                  <a:srgbClr val="FF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Noto Sans CJK KR Regular" pitchFamily="34" charset="0"/>
                <a:cs typeface="Noto Sans CJK KR Regular" pitchFamily="34" charset="0"/>
              </a:rPr>
              <a:t>진행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324" y="1260019"/>
            <a:ext cx="11887928" cy="153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1차 프로젝트 발표 팀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772400" y="1904897"/>
            <a:ext cx="196003" cy="196003"/>
            <a:chOff x="7462812" y="1904897"/>
            <a:chExt cx="196003" cy="1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2812" y="1904897"/>
              <a:ext cx="196003" cy="19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79" y="4373620"/>
            <a:ext cx="3960058" cy="4016856"/>
            <a:chOff x="751679" y="4373620"/>
            <a:chExt cx="3960058" cy="4016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79" y="4373620"/>
              <a:ext cx="3960058" cy="4016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679" y="3316767"/>
            <a:ext cx="3960058" cy="1636459"/>
            <a:chOff x="751679" y="3316767"/>
            <a:chExt cx="3960058" cy="16364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28350" y="2498537"/>
              <a:ext cx="7920116" cy="32729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79" y="3316767"/>
              <a:ext cx="3960058" cy="16364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20820" y="3599943"/>
            <a:ext cx="3221769" cy="6796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TEAM 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353102" y="5581898"/>
            <a:ext cx="4757212" cy="2616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게임명: cordyceps</a:t>
            </a:r>
          </a:p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장르: 생존</a:t>
            </a:r>
          </a:p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그래픽 컨셉: 3D 로우 폴리곤</a:t>
            </a:r>
          </a:p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사용 엔진: 언리얼 엔진</a:t>
            </a:r>
          </a:p>
          <a:p>
            <a:pPr algn="ctr"/>
            <a:r>
              <a:rPr lang="en-US" sz="19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제작기간: 4주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120820" y="4053571"/>
            <a:ext cx="3221769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멘토: 김현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624</Words>
  <Application>Microsoft Office PowerPoint</Application>
  <PresentationFormat>사용자 지정</PresentationFormat>
  <Paragraphs>172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-apple-system</vt:lpstr>
      <vt:lpstr>Noto Sans CJK KR DemiLight</vt:lpstr>
      <vt:lpstr>Noto Sans CJK KR Medium</vt:lpstr>
      <vt:lpstr>Noto Sans CJK KR Regular</vt:lpstr>
      <vt:lpstr>Noto Sans CJK KR Thin</vt:lpstr>
      <vt:lpstr>THEJung170</vt:lpstr>
      <vt:lpstr>THELuxGoL</vt:lpstr>
      <vt:lpstr>THELuxGoM</vt:lpstr>
      <vt:lpstr>Arial</vt:lpstr>
      <vt:lpstr>Calibri</vt:lpstr>
      <vt:lpstr>Open Sans</vt:lpstr>
      <vt:lpstr>Open Sans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장보영</cp:lastModifiedBy>
  <cp:revision>7</cp:revision>
  <dcterms:created xsi:type="dcterms:W3CDTF">2022-06-23T11:59:36Z</dcterms:created>
  <dcterms:modified xsi:type="dcterms:W3CDTF">2022-06-23T11:14:39Z</dcterms:modified>
</cp:coreProperties>
</file>